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3.png>
</file>

<file path=ppt/media/image34.gif>
</file>

<file path=ppt/media/image35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a0372a4bdb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a0372a4bdb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a0372a4bdb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a0372a4bdb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a0372a4bdb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a0372a4bdb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a0372a4bdb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a0372a4bdb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a0372a4bdb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a0372a4bdb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a0372a4bdb_2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a0372a4bdb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a0372a4bdb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a0372a4bdb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a0372a4bdb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a0372a4bdb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a0808e6b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a0808e6b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a0d92015ba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a0d92015ba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a0e5b054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a0e5b054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a0808e6b7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a0808e6b7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a0d92015b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a0d92015b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a0d92015b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a0d92015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a0d92015b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a0d92015b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a1368b18a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a1368b18a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a1368b18a7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a1368b18a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a1368b18a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a1368b18a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a1368b18a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a1368b18a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a0d92015ba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a0d92015ba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a0d92015b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a0d92015b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a0372a4bd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a0372a4bd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a0372a4bd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a0372a4bd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a1368b18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a1368b18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a0372a4bd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a0372a4bd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a1368b18a7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a1368b18a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a0372a4bdb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a0372a4bdb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282302" y="2335199"/>
            <a:ext cx="4487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b="0" i="0" sz="4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4800"/>
            </a:lvl9pPr>
          </a:lstStyle>
          <a:p/>
        </p:txBody>
      </p:sp>
      <p:grpSp>
        <p:nvGrpSpPr>
          <p:cNvPr id="13" name="Google Shape;13;p2"/>
          <p:cNvGrpSpPr/>
          <p:nvPr/>
        </p:nvGrpSpPr>
        <p:grpSpPr>
          <a:xfrm>
            <a:off x="0" y="3540731"/>
            <a:ext cx="3709855" cy="1452898"/>
            <a:chOff x="0" y="4315046"/>
            <a:chExt cx="5981707" cy="2342628"/>
          </a:xfrm>
        </p:grpSpPr>
        <p:sp>
          <p:nvSpPr>
            <p:cNvPr id="14" name="Google Shape;14;p2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>
            <a:off x="471230" y="85725"/>
            <a:ext cx="8672771" cy="2857500"/>
            <a:chOff x="637591" y="400050"/>
            <a:chExt cx="11563694" cy="3810000"/>
          </a:xfrm>
        </p:grpSpPr>
        <p:sp>
          <p:nvSpPr>
            <p:cNvPr id="34" name="Google Shape;34;p2"/>
            <p:cNvSpPr/>
            <p:nvPr/>
          </p:nvSpPr>
          <p:spPr>
            <a:xfrm>
              <a:off x="2924047" y="1732554"/>
              <a:ext cx="814200" cy="688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653589" y="1505509"/>
              <a:ext cx="842100" cy="71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191591" y="988429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798595" y="1732554"/>
              <a:ext cx="941100" cy="796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394602" y="1505502"/>
              <a:ext cx="1825500" cy="1544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24723" y="612787"/>
              <a:ext cx="1160700" cy="982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844568" y="1221793"/>
              <a:ext cx="2049900" cy="1734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10800000">
              <a:off x="9671985" y="1103850"/>
              <a:ext cx="2529300" cy="31062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604000" y="1188209"/>
              <a:ext cx="941100" cy="796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343075" y="1592619"/>
              <a:ext cx="500400" cy="423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7098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424463" y="1921985"/>
              <a:ext cx="500400" cy="423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742582" y="1102817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65548" y="678929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072239" y="988428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98329" y="1878074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5474" y="2206250"/>
              <a:ext cx="648300" cy="54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58582" y="2516081"/>
              <a:ext cx="731700" cy="619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37591" y="2711132"/>
              <a:ext cx="501300" cy="424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0760487" y="400050"/>
              <a:ext cx="762300" cy="645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rot="10800000">
              <a:off x="958488" y="1046501"/>
              <a:ext cx="542400" cy="45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37591" y="617479"/>
              <a:ext cx="250500" cy="212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00046" y="1337479"/>
              <a:ext cx="412500" cy="34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1"/>
          <p:cNvSpPr txBox="1"/>
          <p:nvPr>
            <p:ph idx="1" type="body"/>
          </p:nvPr>
        </p:nvSpPr>
        <p:spPr>
          <a:xfrm>
            <a:off x="1593627" y="4417362"/>
            <a:ext cx="6252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5" name="Google Shape;325;p11"/>
          <p:cNvSpPr/>
          <p:nvPr/>
        </p:nvSpPr>
        <p:spPr>
          <a:xfrm>
            <a:off x="1112933" y="1068619"/>
            <a:ext cx="896100" cy="7581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CEDC4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1"/>
          <p:cNvSpPr/>
          <p:nvPr/>
        </p:nvSpPr>
        <p:spPr>
          <a:xfrm>
            <a:off x="2749211" y="518498"/>
            <a:ext cx="1280400" cy="1083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DD041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1"/>
          <p:cNvSpPr/>
          <p:nvPr/>
        </p:nvSpPr>
        <p:spPr>
          <a:xfrm>
            <a:off x="3395001" y="1310171"/>
            <a:ext cx="1001400" cy="8472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9A746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11"/>
          <p:cNvSpPr/>
          <p:nvPr/>
        </p:nvSpPr>
        <p:spPr>
          <a:xfrm>
            <a:off x="4029095" y="1068609"/>
            <a:ext cx="1942200" cy="1643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EF6B71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1"/>
          <p:cNvSpPr/>
          <p:nvPr/>
        </p:nvSpPr>
        <p:spPr>
          <a:xfrm>
            <a:off x="5125037" y="118854"/>
            <a:ext cx="1235100" cy="10449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E360A4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11"/>
          <p:cNvSpPr/>
          <p:nvPr/>
        </p:nvSpPr>
        <p:spPr>
          <a:xfrm>
            <a:off x="5571708" y="766772"/>
            <a:ext cx="2180700" cy="1845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A74F9D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1"/>
          <p:cNvSpPr/>
          <p:nvPr/>
        </p:nvSpPr>
        <p:spPr>
          <a:xfrm rot="10800000">
            <a:off x="6452218" y="641475"/>
            <a:ext cx="2690700" cy="3304500"/>
          </a:xfrm>
          <a:prstGeom prst="homePlate">
            <a:avLst>
              <a:gd fmla="val 34873" name="adj"/>
            </a:avLst>
          </a:prstGeom>
          <a:solidFill>
            <a:srgbClr val="6EA0C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11"/>
          <p:cNvSpPr/>
          <p:nvPr/>
        </p:nvSpPr>
        <p:spPr>
          <a:xfrm>
            <a:off x="2124073" y="731044"/>
            <a:ext cx="1001400" cy="8472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CEDC4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11"/>
          <p:cNvSpPr/>
          <p:nvPr/>
        </p:nvSpPr>
        <p:spPr>
          <a:xfrm>
            <a:off x="1846475" y="1161296"/>
            <a:ext cx="532200" cy="450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1"/>
          <p:cNvSpPr/>
          <p:nvPr/>
        </p:nvSpPr>
        <p:spPr>
          <a:xfrm>
            <a:off x="869166" y="1511710"/>
            <a:ext cx="532200" cy="450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1"/>
          <p:cNvSpPr/>
          <p:nvPr/>
        </p:nvSpPr>
        <p:spPr>
          <a:xfrm>
            <a:off x="8096863" y="3991031"/>
            <a:ext cx="810900" cy="6861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0000">
              <a:alpha val="3098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11"/>
          <p:cNvSpPr/>
          <p:nvPr/>
        </p:nvSpPr>
        <p:spPr>
          <a:xfrm>
            <a:off x="1546771" y="2176838"/>
            <a:ext cx="866100" cy="7329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9E6DAD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1"/>
          <p:cNvSpPr/>
          <p:nvPr/>
        </p:nvSpPr>
        <p:spPr>
          <a:xfrm>
            <a:off x="2296927" y="1624931"/>
            <a:ext cx="1280400" cy="1083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B0F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1"/>
          <p:cNvSpPr/>
          <p:nvPr/>
        </p:nvSpPr>
        <p:spPr>
          <a:xfrm>
            <a:off x="407799" y="2378336"/>
            <a:ext cx="1280400" cy="10833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C37EB3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11"/>
          <p:cNvSpPr/>
          <p:nvPr/>
        </p:nvSpPr>
        <p:spPr>
          <a:xfrm>
            <a:off x="1036238" y="2086475"/>
            <a:ext cx="690000" cy="5838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B0F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11"/>
          <p:cNvSpPr/>
          <p:nvPr/>
        </p:nvSpPr>
        <p:spPr>
          <a:xfrm>
            <a:off x="3432920" y="2213973"/>
            <a:ext cx="778500" cy="6588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EB59A1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1"/>
          <p:cNvSpPr/>
          <p:nvPr/>
        </p:nvSpPr>
        <p:spPr>
          <a:xfrm>
            <a:off x="1507129" y="2808316"/>
            <a:ext cx="533100" cy="4512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D9637E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1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345" name="Google Shape;345;p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50" name="Google Shape;350;p1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51" name="Google Shape;3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ig">
  <p:cSld name="Blank big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/>
          <p:nvPr/>
        </p:nvSpPr>
        <p:spPr>
          <a:xfrm rot="-5400000">
            <a:off x="-199051" y="1206480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11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Sub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/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0" name="Google Shape;60;p4"/>
          <p:cNvSpPr txBox="1"/>
          <p:nvPr>
            <p:ph idx="1" type="subTitle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3CC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4"/>
          <p:cNvSpPr/>
          <p:nvPr/>
        </p:nvSpPr>
        <p:spPr>
          <a:xfrm rot="-5400000">
            <a:off x="-192598" y="1950592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11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4"/>
          <p:cNvSpPr/>
          <p:nvPr/>
        </p:nvSpPr>
        <p:spPr>
          <a:xfrm flipH="1" rot="-5400000">
            <a:off x="7315903" y="2802274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11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3" name="Google Shape;63;p4"/>
          <p:cNvGrpSpPr/>
          <p:nvPr/>
        </p:nvGrpSpPr>
        <p:grpSpPr>
          <a:xfrm rot="-5400000">
            <a:off x="-1314393" y="1601251"/>
            <a:ext cx="4776962" cy="1573911"/>
            <a:chOff x="637591" y="400050"/>
            <a:chExt cx="11563694" cy="3810000"/>
          </a:xfrm>
        </p:grpSpPr>
        <p:sp>
          <p:nvSpPr>
            <p:cNvPr id="64" name="Google Shape;64;p4"/>
            <p:cNvSpPr/>
            <p:nvPr/>
          </p:nvSpPr>
          <p:spPr>
            <a:xfrm>
              <a:off x="2924047" y="1732554"/>
              <a:ext cx="814200" cy="688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4653589" y="1505509"/>
              <a:ext cx="842100" cy="712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6191591" y="988429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6798595" y="1732554"/>
              <a:ext cx="941100" cy="796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7394602" y="1505502"/>
              <a:ext cx="1825500" cy="1544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8424723" y="612787"/>
              <a:ext cx="1160700" cy="982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8844568" y="1221793"/>
              <a:ext cx="2049900" cy="1734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9671985" y="1103850"/>
              <a:ext cx="2529300" cy="31062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604000" y="1188209"/>
              <a:ext cx="941100" cy="7965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343075" y="1592619"/>
              <a:ext cx="500400" cy="423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7098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4424463" y="1921985"/>
              <a:ext cx="500400" cy="423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3742582" y="1102817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3565548" y="678929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3072239" y="988428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098329" y="1878074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1645474" y="2206250"/>
              <a:ext cx="648300" cy="54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8582" y="2516081"/>
              <a:ext cx="731700" cy="619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637591" y="2711132"/>
              <a:ext cx="501300" cy="424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760487" y="400050"/>
              <a:ext cx="762300" cy="645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 rot="10800000">
              <a:off x="958488" y="1046501"/>
              <a:ext cx="542400" cy="45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637591" y="617479"/>
              <a:ext cx="250500" cy="212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00046" y="1337479"/>
              <a:ext cx="412500" cy="34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Google Shape;86;p4"/>
          <p:cNvSpPr/>
          <p:nvPr/>
        </p:nvSpPr>
        <p:spPr>
          <a:xfrm rot="10800000">
            <a:off x="6736200" y="-1"/>
            <a:ext cx="2407800" cy="5143500"/>
          </a:xfrm>
          <a:prstGeom prst="homePlate">
            <a:avLst>
              <a:gd fmla="val 34873" name="adj"/>
            </a:avLst>
          </a:prstGeom>
          <a:solidFill>
            <a:srgbClr val="6A4A9C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7010361" y="0"/>
            <a:ext cx="720600" cy="609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B0F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6852321" y="364650"/>
            <a:ext cx="469500" cy="397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6621183" y="280321"/>
            <a:ext cx="389100" cy="329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0000">
              <a:alpha val="3882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6208625" y="64736"/>
            <a:ext cx="469500" cy="397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CD94C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/>
          <p:nvPr>
            <p:ph idx="1" type="body"/>
          </p:nvPr>
        </p:nvSpPr>
        <p:spPr>
          <a:xfrm>
            <a:off x="1431193" y="1879743"/>
            <a:ext cx="6271500" cy="1383300"/>
          </a:xfrm>
          <a:prstGeom prst="rect">
            <a:avLst/>
          </a:prstGeom>
          <a:noFill/>
          <a:ln cap="flat" cmpd="sng" w="7150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-3619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1" i="1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1" i="1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1" i="1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1" i="1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93" name="Google Shape;93;p5"/>
          <p:cNvGrpSpPr/>
          <p:nvPr/>
        </p:nvGrpSpPr>
        <p:grpSpPr>
          <a:xfrm>
            <a:off x="0" y="3540731"/>
            <a:ext cx="3709855" cy="1452898"/>
            <a:chOff x="0" y="4315046"/>
            <a:chExt cx="5981707" cy="2342628"/>
          </a:xfrm>
        </p:grpSpPr>
        <p:sp>
          <p:nvSpPr>
            <p:cNvPr id="94" name="Google Shape;94;p5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" name="Google Shape;113;p5"/>
          <p:cNvGrpSpPr/>
          <p:nvPr/>
        </p:nvGrpSpPr>
        <p:grpSpPr>
          <a:xfrm rot="10800000">
            <a:off x="5434145" y="110658"/>
            <a:ext cx="3709855" cy="1452898"/>
            <a:chOff x="0" y="4315046"/>
            <a:chExt cx="5981707" cy="2342628"/>
          </a:xfrm>
        </p:grpSpPr>
        <p:sp>
          <p:nvSpPr>
            <p:cNvPr id="114" name="Google Shape;114;p5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 rot="5400000">
            <a:off x="959927" y="-413250"/>
            <a:ext cx="1107300" cy="1933800"/>
          </a:xfrm>
          <a:prstGeom prst="homePlate">
            <a:avLst>
              <a:gd fmla="val 27848" name="adj"/>
            </a:avLst>
          </a:prstGeom>
          <a:solidFill>
            <a:srgbClr val="6A4A9C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971813" y="-290123"/>
            <a:ext cx="10005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fr" sz="149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1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>
            <p:ph type="title"/>
          </p:nvPr>
        </p:nvSpPr>
        <p:spPr>
          <a:xfrm>
            <a:off x="303859" y="934972"/>
            <a:ext cx="40875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7" name="Google Shape;137;p6"/>
          <p:cNvSpPr txBox="1"/>
          <p:nvPr>
            <p:ph idx="1" type="body"/>
          </p:nvPr>
        </p:nvSpPr>
        <p:spPr>
          <a:xfrm>
            <a:off x="303859" y="1672669"/>
            <a:ext cx="40875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8" name="Google Shape;138;p6"/>
          <p:cNvGrpSpPr/>
          <p:nvPr/>
        </p:nvGrpSpPr>
        <p:grpSpPr>
          <a:xfrm>
            <a:off x="5298359" y="-13937"/>
            <a:ext cx="3840689" cy="5159673"/>
            <a:chOff x="7064479" y="-18582"/>
            <a:chExt cx="5120919" cy="6879565"/>
          </a:xfrm>
        </p:grpSpPr>
        <p:sp>
          <p:nvSpPr>
            <p:cNvPr id="139" name="Google Shape;139;p6"/>
            <p:cNvSpPr/>
            <p:nvPr/>
          </p:nvSpPr>
          <p:spPr>
            <a:xfrm rot="-5400000">
              <a:off x="7866615" y="5718190"/>
              <a:ext cx="1048831" cy="1230788"/>
            </a:xfrm>
            <a:custGeom>
              <a:rect b="b" l="l" r="r" t="t"/>
              <a:pathLst>
                <a:path extrusionOk="0" h="1230788" w="1048831">
                  <a:moveTo>
                    <a:pt x="1048831" y="615394"/>
                  </a:moveTo>
                  <a:lnTo>
                    <a:pt x="741134" y="1230788"/>
                  </a:lnTo>
                  <a:lnTo>
                    <a:pt x="0" y="1230788"/>
                  </a:lnTo>
                  <a:lnTo>
                    <a:pt x="0" y="0"/>
                  </a:lnTo>
                  <a:lnTo>
                    <a:pt x="741134" y="0"/>
                  </a:lnTo>
                  <a:close/>
                </a:path>
              </a:pathLst>
            </a:custGeom>
            <a:solidFill>
              <a:srgbClr val="FDD04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 rot="-5400000">
              <a:off x="8587587" y="5479920"/>
              <a:ext cx="1137600" cy="962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 rot="-5400000">
              <a:off x="8230956" y="3773144"/>
              <a:ext cx="2206200" cy="1866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6"/>
            <p:cNvSpPr/>
            <p:nvPr/>
          </p:nvSpPr>
          <p:spPr>
            <a:xfrm rot="-5400000">
              <a:off x="7213608" y="3269518"/>
              <a:ext cx="1403100" cy="1187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6"/>
            <p:cNvSpPr/>
            <p:nvPr/>
          </p:nvSpPr>
          <p:spPr>
            <a:xfrm rot="-5400000">
              <a:off x="7867195" y="1770263"/>
              <a:ext cx="2477400" cy="209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6"/>
            <p:cNvSpPr/>
            <p:nvPr/>
          </p:nvSpPr>
          <p:spPr>
            <a:xfrm rot="5400000">
              <a:off x="8779674" y="-367183"/>
              <a:ext cx="3057000" cy="37542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6"/>
            <p:cNvSpPr/>
            <p:nvPr/>
          </p:nvSpPr>
          <p:spPr>
            <a:xfrm rot="-5400000">
              <a:off x="6993529" y="891100"/>
              <a:ext cx="921300" cy="779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" name="Google Shape;146;p6"/>
            <p:cNvGrpSpPr/>
            <p:nvPr/>
          </p:nvGrpSpPr>
          <p:grpSpPr>
            <a:xfrm rot="10800000">
              <a:off x="10624713" y="3567039"/>
              <a:ext cx="1217294" cy="2856140"/>
              <a:chOff x="7327279" y="6836341"/>
              <a:chExt cx="3043236" cy="7140350"/>
            </a:xfrm>
          </p:grpSpPr>
          <p:sp>
            <p:nvSpPr>
              <p:cNvPr id="147" name="Google Shape;147;p6"/>
              <p:cNvSpPr/>
              <p:nvPr/>
            </p:nvSpPr>
            <p:spPr>
              <a:xfrm rot="-5400000">
                <a:off x="8599437" y="10304719"/>
                <a:ext cx="984000" cy="8328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9E6DAD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 rot="-5400000">
                <a:off x="8322315" y="8183073"/>
                <a:ext cx="1017900" cy="8613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CEDC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 rot="-5400000">
                <a:off x="7929653" y="6923791"/>
                <a:ext cx="1137600" cy="9627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CEDC40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 rot="-5400000">
                <a:off x="8459402" y="7731013"/>
                <a:ext cx="604800" cy="51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00">
                  <a:alpha val="70980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6"/>
              <p:cNvSpPr/>
              <p:nvPr/>
            </p:nvSpPr>
            <p:spPr>
              <a:xfrm rot="-5400000">
                <a:off x="8857497" y="8841311"/>
                <a:ext cx="604800" cy="51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0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6"/>
              <p:cNvSpPr/>
              <p:nvPr/>
            </p:nvSpPr>
            <p:spPr>
              <a:xfrm rot="-5400000">
                <a:off x="7801993" y="8880980"/>
                <a:ext cx="1454700" cy="12309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00B0F0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6"/>
              <p:cNvSpPr/>
              <p:nvPr/>
            </p:nvSpPr>
            <p:spPr>
              <a:xfrm rot="-5400000">
                <a:off x="7333602" y="9621606"/>
                <a:ext cx="884100" cy="7482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746BB3">
                  <a:alpha val="74901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6"/>
              <p:cNvSpPr/>
              <p:nvPr/>
            </p:nvSpPr>
            <p:spPr>
              <a:xfrm rot="-5400000">
                <a:off x="7707684" y="10217853"/>
                <a:ext cx="884100" cy="7482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0070C0">
                  <a:alpha val="74901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6"/>
              <p:cNvSpPr/>
              <p:nvPr/>
            </p:nvSpPr>
            <p:spPr>
              <a:xfrm rot="-5400000">
                <a:off x="8739023" y="10868339"/>
                <a:ext cx="1454700" cy="12309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C37EB3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6"/>
              <p:cNvSpPr/>
              <p:nvPr/>
            </p:nvSpPr>
            <p:spPr>
              <a:xfrm rot="-5400000">
                <a:off x="9187279" y="12035192"/>
                <a:ext cx="783600" cy="6630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00B0F0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 rot="-5400000">
                <a:off x="9553962" y="12772417"/>
                <a:ext cx="884400" cy="7482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EB59A1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 rot="-5400000">
                <a:off x="9811315" y="13417491"/>
                <a:ext cx="605700" cy="5127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D9637E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 rot="5400000">
                <a:off x="7795504" y="12983648"/>
                <a:ext cx="655500" cy="5547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00B0F0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 rot="-5400000">
                <a:off x="7303879" y="13697091"/>
                <a:ext cx="303000" cy="2562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D9637E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 rot="-5400000">
                <a:off x="8159122" y="13320134"/>
                <a:ext cx="498600" cy="4218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00">
                  <a:alpha val="82745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2" name="Google Shape;162;p6"/>
            <p:cNvSpPr/>
            <p:nvPr/>
          </p:nvSpPr>
          <p:spPr>
            <a:xfrm rot="-5400000">
              <a:off x="11355148" y="6030732"/>
              <a:ext cx="745200" cy="9153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"/>
          <p:cNvSpPr txBox="1"/>
          <p:nvPr>
            <p:ph type="title"/>
          </p:nvPr>
        </p:nvSpPr>
        <p:spPr>
          <a:xfrm>
            <a:off x="3767425" y="598525"/>
            <a:ext cx="49815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5" name="Google Shape;165;p7"/>
          <p:cNvSpPr txBox="1"/>
          <p:nvPr>
            <p:ph idx="1" type="body"/>
          </p:nvPr>
        </p:nvSpPr>
        <p:spPr>
          <a:xfrm>
            <a:off x="3767438" y="1392625"/>
            <a:ext cx="2375400" cy="3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7"/>
          <p:cNvSpPr txBox="1"/>
          <p:nvPr>
            <p:ph idx="2" type="body"/>
          </p:nvPr>
        </p:nvSpPr>
        <p:spPr>
          <a:xfrm>
            <a:off x="6400816" y="1413650"/>
            <a:ext cx="2348100" cy="3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67" name="Google Shape;167;p7"/>
          <p:cNvGrpSpPr/>
          <p:nvPr/>
        </p:nvGrpSpPr>
        <p:grpSpPr>
          <a:xfrm>
            <a:off x="0" y="0"/>
            <a:ext cx="3605012" cy="5129941"/>
            <a:chOff x="0" y="0"/>
            <a:chExt cx="4806683" cy="6839921"/>
          </a:xfrm>
        </p:grpSpPr>
        <p:sp>
          <p:nvSpPr>
            <p:cNvPr id="168" name="Google Shape;168;p7"/>
            <p:cNvSpPr/>
            <p:nvPr/>
          </p:nvSpPr>
          <p:spPr>
            <a:xfrm rot="10800000">
              <a:off x="675906" y="4524991"/>
              <a:ext cx="814200" cy="688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 rot="10800000">
              <a:off x="2981183" y="1159848"/>
              <a:ext cx="1825500" cy="1544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 rot="10800000">
              <a:off x="2615862" y="2615063"/>
              <a:ext cx="1160700" cy="982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 rot="10800000">
              <a:off x="1306817" y="1253657"/>
              <a:ext cx="2049900" cy="1734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0" y="0"/>
              <a:ext cx="2529300" cy="31062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10800000">
              <a:off x="0" y="5821621"/>
              <a:ext cx="675911" cy="1018300"/>
            </a:xfrm>
            <a:custGeom>
              <a:rect b="b" l="l" r="r" t="t"/>
              <a:pathLst>
                <a:path extrusionOk="0" h="1018300" w="675911">
                  <a:moveTo>
                    <a:pt x="675911" y="1018300"/>
                  </a:moveTo>
                  <a:lnTo>
                    <a:pt x="254575" y="1018300"/>
                  </a:lnTo>
                  <a:lnTo>
                    <a:pt x="0" y="509150"/>
                  </a:lnTo>
                  <a:lnTo>
                    <a:pt x="254575" y="0"/>
                  </a:lnTo>
                  <a:lnTo>
                    <a:pt x="675911" y="0"/>
                  </a:lnTo>
                  <a:close/>
                </a:path>
              </a:pathLst>
            </a:cu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10800000">
              <a:off x="117205" y="5496116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 rot="10800000">
              <a:off x="610514" y="5186617"/>
              <a:ext cx="731400" cy="61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74901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 rot="10800000">
              <a:off x="1112524" y="4050071"/>
              <a:ext cx="1203300" cy="101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 rot="10800000">
              <a:off x="2120379" y="4191395"/>
              <a:ext cx="648300" cy="54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 rot="10800000">
              <a:off x="2723871" y="3811064"/>
              <a:ext cx="731700" cy="619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 rot="10800000">
              <a:off x="3275262" y="3811013"/>
              <a:ext cx="501300" cy="424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 rot="10800000">
              <a:off x="678498" y="3317400"/>
              <a:ext cx="762300" cy="645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2913265" y="5288444"/>
              <a:ext cx="542400" cy="45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 rot="10800000">
              <a:off x="3526062" y="5964366"/>
              <a:ext cx="250500" cy="212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7"/>
            <p:cNvSpPr/>
            <p:nvPr/>
          </p:nvSpPr>
          <p:spPr>
            <a:xfrm rot="10800000">
              <a:off x="3201607" y="5107566"/>
              <a:ext cx="412500" cy="34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82745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 + 3 column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/>
          <p:nvPr>
            <p:ph type="title"/>
          </p:nvPr>
        </p:nvSpPr>
        <p:spPr>
          <a:xfrm>
            <a:off x="281274" y="641388"/>
            <a:ext cx="62796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6" name="Google Shape;186;p8"/>
          <p:cNvSpPr txBox="1"/>
          <p:nvPr>
            <p:ph idx="1" type="body"/>
          </p:nvPr>
        </p:nvSpPr>
        <p:spPr>
          <a:xfrm>
            <a:off x="281288" y="1405338"/>
            <a:ext cx="2024100" cy="3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7" name="Google Shape;187;p8"/>
          <p:cNvSpPr txBox="1"/>
          <p:nvPr>
            <p:ph idx="2" type="body"/>
          </p:nvPr>
        </p:nvSpPr>
        <p:spPr>
          <a:xfrm>
            <a:off x="2408987" y="1405338"/>
            <a:ext cx="2024100" cy="3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8" name="Google Shape;188;p8"/>
          <p:cNvSpPr txBox="1"/>
          <p:nvPr>
            <p:ph idx="3" type="body"/>
          </p:nvPr>
        </p:nvSpPr>
        <p:spPr>
          <a:xfrm>
            <a:off x="4536688" y="1405338"/>
            <a:ext cx="2024100" cy="3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89" name="Google Shape;189;p8"/>
          <p:cNvGrpSpPr/>
          <p:nvPr/>
        </p:nvGrpSpPr>
        <p:grpSpPr>
          <a:xfrm>
            <a:off x="0" y="3648113"/>
            <a:ext cx="3709855" cy="1452898"/>
            <a:chOff x="0" y="4315046"/>
            <a:chExt cx="5981707" cy="2342628"/>
          </a:xfrm>
        </p:grpSpPr>
        <p:sp>
          <p:nvSpPr>
            <p:cNvPr id="190" name="Google Shape;190;p8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8"/>
          <p:cNvGrpSpPr/>
          <p:nvPr/>
        </p:nvGrpSpPr>
        <p:grpSpPr>
          <a:xfrm>
            <a:off x="6306893" y="-1"/>
            <a:ext cx="2881770" cy="4552418"/>
            <a:chOff x="8409191" y="-2"/>
            <a:chExt cx="3842359" cy="6069891"/>
          </a:xfrm>
        </p:grpSpPr>
        <p:sp>
          <p:nvSpPr>
            <p:cNvPr id="210" name="Google Shape;210;p8"/>
            <p:cNvSpPr/>
            <p:nvPr/>
          </p:nvSpPr>
          <p:spPr>
            <a:xfrm>
              <a:off x="9159114" y="563275"/>
              <a:ext cx="1151700" cy="974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9809090" y="-2"/>
              <a:ext cx="732600" cy="619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0074000" y="384262"/>
              <a:ext cx="1293300" cy="1094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 rot="10800000">
              <a:off x="10595998" y="309870"/>
              <a:ext cx="1596000" cy="19599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4" name="Google Shape;214;p8"/>
            <p:cNvGrpSpPr/>
            <p:nvPr/>
          </p:nvGrpSpPr>
          <p:grpSpPr>
            <a:xfrm>
              <a:off x="9410565" y="2353094"/>
              <a:ext cx="2840985" cy="1761241"/>
              <a:chOff x="10744873" y="2982666"/>
              <a:chExt cx="1589095" cy="985144"/>
            </a:xfrm>
          </p:grpSpPr>
          <p:sp>
            <p:nvSpPr>
              <p:cNvPr id="215" name="Google Shape;215;p8"/>
              <p:cNvSpPr/>
              <p:nvPr/>
            </p:nvSpPr>
            <p:spPr>
              <a:xfrm>
                <a:off x="10744873" y="3518110"/>
                <a:ext cx="531300" cy="4497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CEDC40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>
                <a:off x="11574668" y="2982666"/>
                <a:ext cx="759300" cy="6426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DD041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8"/>
              <p:cNvSpPr/>
              <p:nvPr/>
            </p:nvSpPr>
            <p:spPr>
              <a:xfrm>
                <a:off x="11502377" y="3518110"/>
                <a:ext cx="368700" cy="3120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9A746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8"/>
              <p:cNvSpPr/>
              <p:nvPr/>
            </p:nvSpPr>
            <p:spPr>
              <a:xfrm>
                <a:off x="11203914" y="3108722"/>
                <a:ext cx="594000" cy="5025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CEDC40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1039278" y="3363894"/>
                <a:ext cx="315600" cy="267000"/>
              </a:xfrm>
              <a:prstGeom prst="hexagon">
                <a:avLst>
                  <a:gd fmla="val 25000" name="adj"/>
                  <a:gd fmla="val 115470" name="vf"/>
                </a:avLst>
              </a:prstGeom>
              <a:solidFill>
                <a:srgbClr val="FFFF00">
                  <a:alpha val="56862"/>
                </a:srgbClr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0" name="Google Shape;220;p8"/>
            <p:cNvSpPr/>
            <p:nvPr/>
          </p:nvSpPr>
          <p:spPr>
            <a:xfrm>
              <a:off x="10689948" y="4670615"/>
              <a:ext cx="812100" cy="68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10332237" y="4207596"/>
              <a:ext cx="537300" cy="454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11506440" y="4042450"/>
              <a:ext cx="687522" cy="1015759"/>
            </a:xfrm>
            <a:custGeom>
              <a:rect b="b" l="l" r="r" t="t"/>
              <a:pathLst>
                <a:path extrusionOk="0" h="1015759" w="687522">
                  <a:moveTo>
                    <a:pt x="253940" y="0"/>
                  </a:moveTo>
                  <a:lnTo>
                    <a:pt x="687522" y="0"/>
                  </a:lnTo>
                  <a:lnTo>
                    <a:pt x="687522" y="1015759"/>
                  </a:lnTo>
                  <a:lnTo>
                    <a:pt x="253940" y="1015759"/>
                  </a:lnTo>
                  <a:lnTo>
                    <a:pt x="0" y="507880"/>
                  </a:lnTo>
                  <a:close/>
                </a:path>
              </a:pathLst>
            </a:cu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11329847" y="3619622"/>
              <a:ext cx="729600" cy="617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10837767" y="3928347"/>
              <a:ext cx="729600" cy="617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9866288" y="4815775"/>
              <a:ext cx="1200300" cy="1015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9414559" y="5143131"/>
              <a:ext cx="646800" cy="547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8729382" y="5452189"/>
              <a:ext cx="729900" cy="617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8409191" y="5646754"/>
              <a:ext cx="499800" cy="423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mall" type="blank">
  <p:cSld name="BLANK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9"/>
          <p:cNvGrpSpPr/>
          <p:nvPr/>
        </p:nvGrpSpPr>
        <p:grpSpPr>
          <a:xfrm>
            <a:off x="0" y="4500826"/>
            <a:ext cx="2006863" cy="785952"/>
            <a:chOff x="0" y="4315046"/>
            <a:chExt cx="5981707" cy="2342628"/>
          </a:xfrm>
        </p:grpSpPr>
        <p:sp>
          <p:nvSpPr>
            <p:cNvPr id="231" name="Google Shape;231;p9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9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9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9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9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9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" name="Google Shape;250;p9"/>
          <p:cNvGrpSpPr/>
          <p:nvPr/>
        </p:nvGrpSpPr>
        <p:grpSpPr>
          <a:xfrm rot="10800000">
            <a:off x="7146468" y="-128990"/>
            <a:ext cx="2006863" cy="785952"/>
            <a:chOff x="0" y="4315046"/>
            <a:chExt cx="5981707" cy="2342628"/>
          </a:xfrm>
        </p:grpSpPr>
        <p:sp>
          <p:nvSpPr>
            <p:cNvPr id="251" name="Google Shape;251;p9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9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9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9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9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9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9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9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9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9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9"/>
          <p:cNvGrpSpPr/>
          <p:nvPr/>
        </p:nvGrpSpPr>
        <p:grpSpPr>
          <a:xfrm flipH="1">
            <a:off x="7146468" y="4557960"/>
            <a:ext cx="2006863" cy="729026"/>
            <a:chOff x="0" y="4315046"/>
            <a:chExt cx="5981707" cy="2342628"/>
          </a:xfrm>
        </p:grpSpPr>
        <p:sp>
          <p:nvSpPr>
            <p:cNvPr id="271" name="Google Shape;271;p9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9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9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9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9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9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9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9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9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9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9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9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9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9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" name="Google Shape;290;p9"/>
          <p:cNvGrpSpPr/>
          <p:nvPr/>
        </p:nvGrpSpPr>
        <p:grpSpPr>
          <a:xfrm flipH="1" rot="10800000">
            <a:off x="0" y="-137383"/>
            <a:ext cx="2006863" cy="785952"/>
            <a:chOff x="0" y="4315046"/>
            <a:chExt cx="5981707" cy="2342628"/>
          </a:xfrm>
        </p:grpSpPr>
        <p:sp>
          <p:nvSpPr>
            <p:cNvPr id="291" name="Google Shape;291;p9"/>
            <p:cNvSpPr/>
            <p:nvPr/>
          </p:nvSpPr>
          <p:spPr>
            <a:xfrm rot="10800000">
              <a:off x="4377761" y="5722039"/>
              <a:ext cx="421200" cy="356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9E6DA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9"/>
            <p:cNvSpPr/>
            <p:nvPr/>
          </p:nvSpPr>
          <p:spPr>
            <a:xfrm rot="10800000">
              <a:off x="3468697" y="5827184"/>
              <a:ext cx="435600" cy="3687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9"/>
            <p:cNvSpPr/>
            <p:nvPr/>
          </p:nvSpPr>
          <p:spPr>
            <a:xfrm rot="10800000">
              <a:off x="2486215" y="5936561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DD04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9"/>
            <p:cNvSpPr/>
            <p:nvPr/>
          </p:nvSpPr>
          <p:spPr>
            <a:xfrm rot="10800000">
              <a:off x="2307822" y="566653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9A746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9"/>
            <p:cNvSpPr/>
            <p:nvPr/>
          </p:nvSpPr>
          <p:spPr>
            <a:xfrm rot="10800000">
              <a:off x="1542016" y="5396989"/>
              <a:ext cx="944400" cy="798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F6B7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9"/>
            <p:cNvSpPr/>
            <p:nvPr/>
          </p:nvSpPr>
          <p:spPr>
            <a:xfrm rot="10800000">
              <a:off x="1352953" y="6149474"/>
              <a:ext cx="600600" cy="5082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360A4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9"/>
            <p:cNvSpPr/>
            <p:nvPr/>
          </p:nvSpPr>
          <p:spPr>
            <a:xfrm rot="10800000">
              <a:off x="676175" y="5445347"/>
              <a:ext cx="1060200" cy="897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A74F9D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0" y="4796871"/>
              <a:ext cx="1308300" cy="1606800"/>
            </a:xfrm>
            <a:prstGeom prst="homePlate">
              <a:avLst>
                <a:gd fmla="val 34873" name="adj"/>
              </a:avLst>
            </a:prstGeom>
            <a:solidFill>
              <a:srgbClr val="6A4A9C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9"/>
            <p:cNvSpPr/>
            <p:nvPr/>
          </p:nvSpPr>
          <p:spPr>
            <a:xfrm rot="10800000">
              <a:off x="2925766" y="5948118"/>
              <a:ext cx="486900" cy="4119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EDC4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9"/>
            <p:cNvSpPr/>
            <p:nvPr/>
          </p:nvSpPr>
          <p:spPr>
            <a:xfrm rot="10800000">
              <a:off x="3288738" y="5931823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9"/>
            <p:cNvSpPr/>
            <p:nvPr/>
          </p:nvSpPr>
          <p:spPr>
            <a:xfrm rot="10800000">
              <a:off x="3763920" y="5761447"/>
              <a:ext cx="258900" cy="2190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FFFF0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9"/>
            <p:cNvSpPr/>
            <p:nvPr/>
          </p:nvSpPr>
          <p:spPr>
            <a:xfrm rot="10800000">
              <a:off x="3753047" y="5877390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9"/>
            <p:cNvSpPr/>
            <p:nvPr/>
          </p:nvSpPr>
          <p:spPr>
            <a:xfrm rot="10800000">
              <a:off x="4088824" y="6303359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746B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9"/>
            <p:cNvSpPr/>
            <p:nvPr/>
          </p:nvSpPr>
          <p:spPr>
            <a:xfrm rot="10800000">
              <a:off x="4344005" y="6143261"/>
              <a:ext cx="378300" cy="3201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70C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9"/>
            <p:cNvSpPr/>
            <p:nvPr/>
          </p:nvSpPr>
          <p:spPr>
            <a:xfrm rot="10800000">
              <a:off x="4603591" y="5476362"/>
              <a:ext cx="622500" cy="526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C37EB3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9"/>
            <p:cNvSpPr/>
            <p:nvPr/>
          </p:nvSpPr>
          <p:spPr>
            <a:xfrm rot="10800000">
              <a:off x="5124947" y="5549603"/>
              <a:ext cx="335400" cy="2838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9"/>
            <p:cNvSpPr/>
            <p:nvPr/>
          </p:nvSpPr>
          <p:spPr>
            <a:xfrm rot="10800000">
              <a:off x="5437063" y="5352733"/>
              <a:ext cx="378600" cy="3204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EB59A1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9"/>
            <p:cNvSpPr/>
            <p:nvPr/>
          </p:nvSpPr>
          <p:spPr>
            <a:xfrm rot="10800000">
              <a:off x="5722507" y="5352936"/>
              <a:ext cx="259200" cy="2193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D9637E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9"/>
            <p:cNvSpPr/>
            <p:nvPr/>
          </p:nvSpPr>
          <p:spPr>
            <a:xfrm rot="10800000">
              <a:off x="338960" y="4315046"/>
              <a:ext cx="394200" cy="333600"/>
            </a:xfrm>
            <a:prstGeom prst="hexagon">
              <a:avLst>
                <a:gd fmla="val 25000" name="adj"/>
                <a:gd fmla="val 115470" name="vf"/>
              </a:avLst>
            </a:prstGeom>
            <a:solidFill>
              <a:srgbClr val="00B0F0">
                <a:alpha val="56862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0"/>
          <p:cNvSpPr txBox="1"/>
          <p:nvPr>
            <p:ph type="title"/>
          </p:nvPr>
        </p:nvSpPr>
        <p:spPr>
          <a:xfrm>
            <a:off x="2590919" y="1425075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12" name="Google Shape;312;p10"/>
          <p:cNvSpPr/>
          <p:nvPr/>
        </p:nvSpPr>
        <p:spPr>
          <a:xfrm rot="10800000">
            <a:off x="6915060" y="3797133"/>
            <a:ext cx="868500" cy="735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0"/>
          <p:cNvSpPr/>
          <p:nvPr/>
        </p:nvSpPr>
        <p:spPr>
          <a:xfrm rot="10800000">
            <a:off x="4956396" y="4015372"/>
            <a:ext cx="1241100" cy="1050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8BD6C0">
              <a:alpha val="82745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0"/>
          <p:cNvSpPr/>
          <p:nvPr/>
        </p:nvSpPr>
        <p:spPr>
          <a:xfrm rot="10800000">
            <a:off x="4601023" y="3476593"/>
            <a:ext cx="970500" cy="821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9A746">
              <a:alpha val="82745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0"/>
          <p:cNvSpPr/>
          <p:nvPr/>
        </p:nvSpPr>
        <p:spPr>
          <a:xfrm rot="10800000">
            <a:off x="3074391" y="2939140"/>
            <a:ext cx="1882500" cy="1593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030A0">
              <a:alpha val="7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0"/>
          <p:cNvSpPr/>
          <p:nvPr/>
        </p:nvSpPr>
        <p:spPr>
          <a:xfrm rot="10800000">
            <a:off x="2697458" y="4439804"/>
            <a:ext cx="1197120" cy="703696"/>
          </a:xfrm>
          <a:custGeom>
            <a:rect b="b" l="l" r="r" t="t"/>
            <a:pathLst>
              <a:path extrusionOk="0" h="938261" w="1596160">
                <a:moveTo>
                  <a:pt x="1258511" y="938261"/>
                </a:moveTo>
                <a:lnTo>
                  <a:pt x="337650" y="938261"/>
                </a:lnTo>
                <a:lnTo>
                  <a:pt x="0" y="262962"/>
                </a:lnTo>
                <a:lnTo>
                  <a:pt x="131481" y="0"/>
                </a:lnTo>
                <a:lnTo>
                  <a:pt x="1464679" y="0"/>
                </a:lnTo>
                <a:lnTo>
                  <a:pt x="1596160" y="262962"/>
                </a:lnTo>
                <a:close/>
              </a:path>
            </a:pathLst>
          </a:custGeom>
          <a:solidFill>
            <a:srgbClr val="E360A4">
              <a:alpha val="82745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0"/>
          <p:cNvSpPr/>
          <p:nvPr/>
        </p:nvSpPr>
        <p:spPr>
          <a:xfrm rot="10800000">
            <a:off x="1347813" y="3036115"/>
            <a:ext cx="2113800" cy="178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B5E4">
              <a:alpha val="82745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0"/>
          <p:cNvSpPr/>
          <p:nvPr/>
        </p:nvSpPr>
        <p:spPr>
          <a:xfrm>
            <a:off x="-1" y="1743075"/>
            <a:ext cx="2608200" cy="3203100"/>
          </a:xfrm>
          <a:prstGeom prst="homePlate">
            <a:avLst>
              <a:gd fmla="val 34873" name="adj"/>
            </a:avLst>
          </a:prstGeom>
          <a:solidFill>
            <a:srgbClr val="FF0000">
              <a:alpha val="5882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0"/>
          <p:cNvSpPr/>
          <p:nvPr/>
        </p:nvSpPr>
        <p:spPr>
          <a:xfrm rot="10800000">
            <a:off x="5832949" y="4037948"/>
            <a:ext cx="970500" cy="821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CEDC40">
              <a:alpha val="82745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0"/>
          <p:cNvSpPr/>
          <p:nvPr/>
        </p:nvSpPr>
        <p:spPr>
          <a:xfrm rot="10800000">
            <a:off x="6556529" y="4005800"/>
            <a:ext cx="516000" cy="436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>
              <a:alpha val="7098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0"/>
          <p:cNvSpPr/>
          <p:nvPr/>
        </p:nvSpPr>
        <p:spPr>
          <a:xfrm rot="10800000">
            <a:off x="7503847" y="3666142"/>
            <a:ext cx="516000" cy="4365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0"/>
          <p:cNvSpPr/>
          <p:nvPr/>
        </p:nvSpPr>
        <p:spPr>
          <a:xfrm rot="10800000">
            <a:off x="7481937" y="3897410"/>
            <a:ext cx="1241100" cy="1050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B0F0">
              <a:alpha val="56862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Relationship Id="rId5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Relationship Id="rId4" Type="http://schemas.openxmlformats.org/officeDocument/2006/relationships/image" Target="../media/image21.png"/><Relationship Id="rId5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png"/><Relationship Id="rId4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3.png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3"/>
          <p:cNvSpPr txBox="1"/>
          <p:nvPr>
            <p:ph idx="4294967295" type="ctrTitle"/>
          </p:nvPr>
        </p:nvSpPr>
        <p:spPr>
          <a:xfrm>
            <a:off x="4831500" y="701750"/>
            <a:ext cx="3096000" cy="23466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Team Pôle Numérique </a:t>
            </a:r>
            <a:endParaRPr b="1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Projet Quiz</a:t>
            </a:r>
            <a:endParaRPr b="1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7" name="Google Shape;357;p13"/>
          <p:cNvSpPr txBox="1"/>
          <p:nvPr>
            <p:ph idx="4294967295" type="subTitle"/>
          </p:nvPr>
        </p:nvSpPr>
        <p:spPr>
          <a:xfrm>
            <a:off x="4831500" y="3220738"/>
            <a:ext cx="3470700" cy="506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Présenter par : Guillaume, Kevin, Esteban, Rémi</a:t>
            </a:r>
            <a:endParaRPr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58" name="Google Shape;358;p13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75" y="761625"/>
            <a:ext cx="3620250" cy="362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13"/>
          <p:cNvSpPr txBox="1"/>
          <p:nvPr/>
        </p:nvSpPr>
        <p:spPr>
          <a:xfrm>
            <a:off x="7055775" y="2106475"/>
            <a:ext cx="2110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13"/>
          <p:cNvSpPr txBox="1"/>
          <p:nvPr/>
        </p:nvSpPr>
        <p:spPr>
          <a:xfrm>
            <a:off x="7927500" y="4646225"/>
            <a:ext cx="1216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Page 1</a:t>
            </a:r>
            <a:endParaRPr sz="1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22" title="diagrammeUsec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475" y="1606299"/>
            <a:ext cx="2764375" cy="22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2"/>
          <p:cNvSpPr/>
          <p:nvPr/>
        </p:nvSpPr>
        <p:spPr>
          <a:xfrm>
            <a:off x="6091475" y="2785600"/>
            <a:ext cx="1134000" cy="1190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5" name="Google Shape;435;p22" title="usecas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750" y="767508"/>
            <a:ext cx="5112507" cy="4118178"/>
          </a:xfrm>
          <a:prstGeom prst="rect">
            <a:avLst/>
          </a:prstGeom>
          <a:noFill/>
          <a:ln cap="flat" cmpd="sng" w="19050">
            <a:solidFill>
              <a:srgbClr val="4B2D7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6" name="Google Shape;436;p22"/>
          <p:cNvSpPr txBox="1"/>
          <p:nvPr>
            <p:ph idx="4294967295" type="title"/>
          </p:nvPr>
        </p:nvSpPr>
        <p:spPr>
          <a:xfrm>
            <a:off x="3333875" y="116575"/>
            <a:ext cx="3409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 diagram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37" name="Google Shape;437;p22"/>
          <p:cNvSpPr txBox="1"/>
          <p:nvPr/>
        </p:nvSpPr>
        <p:spPr>
          <a:xfrm>
            <a:off x="7587175" y="4535250"/>
            <a:ext cx="9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9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23" title="diagrammeUsec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475" y="1606299"/>
            <a:ext cx="2764375" cy="22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23"/>
          <p:cNvSpPr/>
          <p:nvPr/>
        </p:nvSpPr>
        <p:spPr>
          <a:xfrm>
            <a:off x="7610925" y="1558025"/>
            <a:ext cx="1245000" cy="1068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4" name="Google Shape;444;p23" title="usecase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72922"/>
            <a:ext cx="5786675" cy="3619858"/>
          </a:xfrm>
          <a:prstGeom prst="rect">
            <a:avLst/>
          </a:prstGeom>
          <a:noFill/>
          <a:ln cap="flat" cmpd="sng" w="19050">
            <a:solidFill>
              <a:srgbClr val="4B2D7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5" name="Google Shape;445;p23"/>
          <p:cNvSpPr txBox="1"/>
          <p:nvPr>
            <p:ph idx="4294967295" type="title"/>
          </p:nvPr>
        </p:nvSpPr>
        <p:spPr>
          <a:xfrm>
            <a:off x="3369100" y="236925"/>
            <a:ext cx="3409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</a:t>
            </a: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se case diagram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46" name="Google Shape;446;p23"/>
          <p:cNvSpPr txBox="1"/>
          <p:nvPr/>
        </p:nvSpPr>
        <p:spPr>
          <a:xfrm>
            <a:off x="7523175" y="4492775"/>
            <a:ext cx="1005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24" title="diagrammeUsec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475" y="1606299"/>
            <a:ext cx="2764375" cy="22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4"/>
          <p:cNvSpPr/>
          <p:nvPr/>
        </p:nvSpPr>
        <p:spPr>
          <a:xfrm>
            <a:off x="7576925" y="2571750"/>
            <a:ext cx="1278900" cy="119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3" name="Google Shape;453;p24" title="usecase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72922"/>
            <a:ext cx="5786676" cy="351312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4" name="Google Shape;454;p24"/>
          <p:cNvSpPr txBox="1"/>
          <p:nvPr>
            <p:ph idx="4294967295" type="title"/>
          </p:nvPr>
        </p:nvSpPr>
        <p:spPr>
          <a:xfrm>
            <a:off x="3333875" y="236925"/>
            <a:ext cx="3409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 diagram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55" name="Google Shape;455;p24"/>
          <p:cNvSpPr txBox="1"/>
          <p:nvPr/>
        </p:nvSpPr>
        <p:spPr>
          <a:xfrm>
            <a:off x="7523150" y="4577925"/>
            <a:ext cx="88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11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5"/>
          <p:cNvSpPr txBox="1"/>
          <p:nvPr/>
        </p:nvSpPr>
        <p:spPr>
          <a:xfrm>
            <a:off x="93000" y="106575"/>
            <a:ext cx="5828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461" name="Google Shape;461;p25"/>
          <p:cNvSpPr txBox="1"/>
          <p:nvPr/>
        </p:nvSpPr>
        <p:spPr>
          <a:xfrm>
            <a:off x="828725" y="508775"/>
            <a:ext cx="5426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IV - Charte Graphique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62" name="Google Shape;462;p25"/>
          <p:cNvSpPr txBox="1"/>
          <p:nvPr/>
        </p:nvSpPr>
        <p:spPr>
          <a:xfrm>
            <a:off x="597600" y="1484000"/>
            <a:ext cx="48192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moodboard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style tile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contexte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choix des couleurs 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choix de la typographie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choix du logo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outils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63" name="Google Shape;463;p25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725" y="4005950"/>
            <a:ext cx="960374" cy="960374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25"/>
          <p:cNvSpPr txBox="1"/>
          <p:nvPr/>
        </p:nvSpPr>
        <p:spPr>
          <a:xfrm>
            <a:off x="7341775" y="4641950"/>
            <a:ext cx="88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26" title="Capture d'écran 2025-11-04 1547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050" y="698775"/>
            <a:ext cx="6936251" cy="39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26"/>
          <p:cNvSpPr txBox="1"/>
          <p:nvPr/>
        </p:nvSpPr>
        <p:spPr>
          <a:xfrm>
            <a:off x="3542700" y="98475"/>
            <a:ext cx="2058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Moodboard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7533850" y="4673950"/>
            <a:ext cx="951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 txBox="1"/>
          <p:nvPr/>
        </p:nvSpPr>
        <p:spPr>
          <a:xfrm>
            <a:off x="3815700" y="0"/>
            <a:ext cx="18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Style tile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77" name="Google Shape;477;p27" title="Capture d'écran 2025-11-05 1013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650" y="512625"/>
            <a:ext cx="6280145" cy="4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27" title="46a76c802176eb17b04e12108de7e7e0f3736dc6-1024x102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876" y="2300493"/>
            <a:ext cx="964675" cy="9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27" title="46a76c802176eb17b04e12108de7e7e0f3736dc6-1024x102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5126" y="2300493"/>
            <a:ext cx="964675" cy="96467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27"/>
          <p:cNvSpPr txBox="1"/>
          <p:nvPr/>
        </p:nvSpPr>
        <p:spPr>
          <a:xfrm>
            <a:off x="7770800" y="4535225"/>
            <a:ext cx="96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14</a:t>
            </a:r>
            <a:endParaRPr/>
          </a:p>
        </p:txBody>
      </p:sp>
      <p:sp>
        <p:nvSpPr>
          <p:cNvPr id="481" name="Google Shape;481;p27"/>
          <p:cNvSpPr txBox="1"/>
          <p:nvPr/>
        </p:nvSpPr>
        <p:spPr>
          <a:xfrm>
            <a:off x="1874825" y="2252850"/>
            <a:ext cx="1362000" cy="31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rgbClr val="593D61"/>
                </a:solidFill>
                <a:latin typeface="Verdana"/>
                <a:ea typeface="Verdana"/>
                <a:cs typeface="Verdana"/>
                <a:sym typeface="Verdana"/>
              </a:rPr>
              <a:t>. verdana</a:t>
            </a:r>
            <a:endParaRPr b="1" sz="800">
              <a:solidFill>
                <a:srgbClr val="593D6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28" title="Capture d'écran 2025-11-04 1551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9625" y="156525"/>
            <a:ext cx="4971724" cy="23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8" title="Capture d'écran 2025-11-04 16230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975" y="2465425"/>
            <a:ext cx="5211804" cy="2330576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28"/>
          <p:cNvSpPr txBox="1"/>
          <p:nvPr/>
        </p:nvSpPr>
        <p:spPr>
          <a:xfrm>
            <a:off x="855825" y="1102825"/>
            <a:ext cx="25398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Accessibilité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89" name="Google Shape;489;p28"/>
          <p:cNvSpPr txBox="1"/>
          <p:nvPr/>
        </p:nvSpPr>
        <p:spPr>
          <a:xfrm>
            <a:off x="6319450" y="3045550"/>
            <a:ext cx="25398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●"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Réalisé</a:t>
            </a: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à l’aide de :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  Adobe Color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90" name="Google Shape;490;p28"/>
          <p:cNvSpPr txBox="1"/>
          <p:nvPr/>
        </p:nvSpPr>
        <p:spPr>
          <a:xfrm>
            <a:off x="7552050" y="4556575"/>
            <a:ext cx="90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9" title="Capture d'écran 2025-11-04 161832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5425"/>
            <a:ext cx="8839201" cy="3697986"/>
          </a:xfrm>
          <a:prstGeom prst="rect">
            <a:avLst/>
          </a:prstGeom>
          <a:noFill/>
          <a:ln cap="flat" cmpd="sng" w="38100">
            <a:solidFill>
              <a:srgbClr val="4B2D7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6" name="Google Shape;496;p29"/>
          <p:cNvSpPr txBox="1"/>
          <p:nvPr/>
        </p:nvSpPr>
        <p:spPr>
          <a:xfrm>
            <a:off x="2136375" y="281725"/>
            <a:ext cx="35856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Générateur de couleurs : 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97" name="Google Shape;497;p29" title="Capture d'écran 2025-11-06 14224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2631" y="356425"/>
            <a:ext cx="1401929" cy="4195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29"/>
          <p:cNvSpPr txBox="1"/>
          <p:nvPr/>
        </p:nvSpPr>
        <p:spPr>
          <a:xfrm>
            <a:off x="7480500" y="4553400"/>
            <a:ext cx="1037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16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0"/>
          <p:cNvSpPr txBox="1"/>
          <p:nvPr/>
        </p:nvSpPr>
        <p:spPr>
          <a:xfrm>
            <a:off x="5181075" y="280675"/>
            <a:ext cx="3029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V - Maquettage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04" name="Google Shape;504;p30"/>
          <p:cNvSpPr txBox="1"/>
          <p:nvPr/>
        </p:nvSpPr>
        <p:spPr>
          <a:xfrm>
            <a:off x="4981425" y="1296475"/>
            <a:ext cx="2466000" cy="3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Zoning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Wireframe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Mock up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b="1"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Prototype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05" name="Google Shape;505;p30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850" y="3973925"/>
            <a:ext cx="960374" cy="960374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30"/>
          <p:cNvSpPr txBox="1"/>
          <p:nvPr/>
        </p:nvSpPr>
        <p:spPr>
          <a:xfrm>
            <a:off x="7619200" y="4449875"/>
            <a:ext cx="96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17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1"/>
          <p:cNvSpPr txBox="1"/>
          <p:nvPr/>
        </p:nvSpPr>
        <p:spPr>
          <a:xfrm>
            <a:off x="3951250" y="57800"/>
            <a:ext cx="20226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UI/UX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12" name="Google Shape;512;p31"/>
          <p:cNvSpPr txBox="1"/>
          <p:nvPr/>
        </p:nvSpPr>
        <p:spPr>
          <a:xfrm>
            <a:off x="1746600" y="592900"/>
            <a:ext cx="20226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Zoning</a:t>
            </a:r>
            <a:endParaRPr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13" name="Google Shape;513;p31"/>
          <p:cNvSpPr txBox="1"/>
          <p:nvPr/>
        </p:nvSpPr>
        <p:spPr>
          <a:xfrm>
            <a:off x="6293350" y="261100"/>
            <a:ext cx="26541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Wireframe</a:t>
            </a:r>
            <a:endParaRPr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14" name="Google Shape;514;p31" title="46a76c802176eb17b04e12108de7e7e0f3736dc6-1024x10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845" y="4405524"/>
            <a:ext cx="614331" cy="614349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1"/>
          <p:cNvSpPr txBox="1"/>
          <p:nvPr/>
        </p:nvSpPr>
        <p:spPr>
          <a:xfrm>
            <a:off x="2875650" y="4469550"/>
            <a:ext cx="33927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Char char="●"/>
            </a:pPr>
            <a:r>
              <a:rPr lang="fr" sz="2100">
                <a:solidFill>
                  <a:srgbClr val="4B2D7B"/>
                </a:solidFill>
              </a:rPr>
              <a:t>Réalisé avec</a:t>
            </a:r>
            <a:endParaRPr sz="2100">
              <a:solidFill>
                <a:srgbClr val="4B2D7B"/>
              </a:solidFill>
            </a:endParaRPr>
          </a:p>
        </p:txBody>
      </p:sp>
      <p:pic>
        <p:nvPicPr>
          <p:cNvPr id="516" name="Google Shape;516;p31" title="Capture d'écran 2025-11-06 09451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574" y="1191500"/>
            <a:ext cx="3978149" cy="28354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7" name="Google Shape;517;p31" title="Capture d'écran 2025-11-06 09452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3123" y="982150"/>
            <a:ext cx="4581478" cy="325413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8" name="Google Shape;518;p31"/>
          <p:cNvSpPr txBox="1"/>
          <p:nvPr/>
        </p:nvSpPr>
        <p:spPr>
          <a:xfrm>
            <a:off x="7469825" y="4504950"/>
            <a:ext cx="962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4"/>
          <p:cNvSpPr txBox="1"/>
          <p:nvPr/>
        </p:nvSpPr>
        <p:spPr>
          <a:xfrm>
            <a:off x="3692550" y="52500"/>
            <a:ext cx="17589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sommaire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66" name="Google Shape;366;p14"/>
          <p:cNvSpPr txBox="1"/>
          <p:nvPr/>
        </p:nvSpPr>
        <p:spPr>
          <a:xfrm>
            <a:off x="190150" y="575400"/>
            <a:ext cx="8055900" cy="3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I      - Introduction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                                     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p.1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II    -  Gestion de projet                                  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p.2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III   - Conception </a:t>
            </a:r>
            <a:r>
              <a:rPr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(Arborescence, Use Case)      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p.5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IV    - Charte Graphique                                 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p.12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V     - Maquettage </a:t>
            </a:r>
            <a:r>
              <a:rPr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(UI, UX, Design, Prototypage)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p.17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VI    - Développement </a:t>
            </a:r>
            <a:r>
              <a:rPr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(HTML, CSS ,Javascript)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p.20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VII  - Conclusion                                                   </a:t>
            </a:r>
            <a:r>
              <a:rPr i="1" lang="fr" sz="18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p.26</a:t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b="1" sz="20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B2D7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67" name="Google Shape;367;p14"/>
          <p:cNvSpPr txBox="1"/>
          <p:nvPr/>
        </p:nvSpPr>
        <p:spPr>
          <a:xfrm>
            <a:off x="7525325" y="4614225"/>
            <a:ext cx="12378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</a:t>
            </a:r>
            <a:endParaRPr sz="15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68" name="Google Shape;368;p14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350" y="4087100"/>
            <a:ext cx="960374" cy="96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2"/>
          <p:cNvSpPr txBox="1"/>
          <p:nvPr>
            <p:ph type="title"/>
          </p:nvPr>
        </p:nvSpPr>
        <p:spPr>
          <a:xfrm>
            <a:off x="2096597" y="81275"/>
            <a:ext cx="1747200" cy="6360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Mockup</a:t>
            </a:r>
            <a:endParaRPr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24" name="Google Shape;524;p32" title="Capture d'écran 2025-11-06 09455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075" y="804600"/>
            <a:ext cx="4548101" cy="410412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5" name="Google Shape;525;p32" title="Modifier le logo pré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3900" y="315675"/>
            <a:ext cx="879501" cy="879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32"/>
          <p:cNvSpPr txBox="1"/>
          <p:nvPr/>
        </p:nvSpPr>
        <p:spPr>
          <a:xfrm>
            <a:off x="7343850" y="4588600"/>
            <a:ext cx="87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18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3"/>
          <p:cNvSpPr txBox="1"/>
          <p:nvPr/>
        </p:nvSpPr>
        <p:spPr>
          <a:xfrm>
            <a:off x="3840750" y="112900"/>
            <a:ext cx="14625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Prototype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32" name="Google Shape;532;p33" title="gif-quizz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425" y="662788"/>
            <a:ext cx="5585160" cy="4066088"/>
          </a:xfrm>
          <a:prstGeom prst="rect">
            <a:avLst/>
          </a:prstGeom>
          <a:noFill/>
          <a:ln cap="flat" cmpd="sng" w="381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33" name="Google Shape;533;p33"/>
          <p:cNvSpPr txBox="1"/>
          <p:nvPr/>
        </p:nvSpPr>
        <p:spPr>
          <a:xfrm>
            <a:off x="7555175" y="4460550"/>
            <a:ext cx="930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19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4"/>
          <p:cNvSpPr txBox="1"/>
          <p:nvPr/>
        </p:nvSpPr>
        <p:spPr>
          <a:xfrm>
            <a:off x="3843750" y="175000"/>
            <a:ext cx="12378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39" name="Google Shape;539;p34"/>
          <p:cNvSpPr txBox="1"/>
          <p:nvPr/>
        </p:nvSpPr>
        <p:spPr>
          <a:xfrm>
            <a:off x="2965013" y="406775"/>
            <a:ext cx="3388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VI - Développement</a:t>
            </a:r>
            <a:endParaRPr b="1" sz="25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40" name="Google Shape;540;p34"/>
          <p:cNvSpPr txBox="1"/>
          <p:nvPr/>
        </p:nvSpPr>
        <p:spPr>
          <a:xfrm>
            <a:off x="1962150" y="1214200"/>
            <a:ext cx="52197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aperçu</a:t>
            </a: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d’une fonctionnalité (GIF)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code :  . HTML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		      . CSS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. JAVASCRIPT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41" name="Google Shape;541;p34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075" y="3996400"/>
            <a:ext cx="960374" cy="960374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34"/>
          <p:cNvSpPr txBox="1"/>
          <p:nvPr/>
        </p:nvSpPr>
        <p:spPr>
          <a:xfrm>
            <a:off x="7608550" y="4541275"/>
            <a:ext cx="1133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20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5"/>
          <p:cNvSpPr txBox="1"/>
          <p:nvPr/>
        </p:nvSpPr>
        <p:spPr>
          <a:xfrm>
            <a:off x="1776175" y="224075"/>
            <a:ext cx="63786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Fonctionnalité (S’inscrire / Se connecter)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48" name="Google Shape;548;p35"/>
          <p:cNvSpPr txBox="1"/>
          <p:nvPr/>
        </p:nvSpPr>
        <p:spPr>
          <a:xfrm>
            <a:off x="7576525" y="4545925"/>
            <a:ext cx="930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21</a:t>
            </a:r>
            <a:endParaRPr/>
          </a:p>
        </p:txBody>
      </p:sp>
      <p:pic>
        <p:nvPicPr>
          <p:cNvPr id="549" name="Google Shape;549;p35" title="Inscription_connexio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25" y="749975"/>
            <a:ext cx="7692847" cy="364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6"/>
          <p:cNvSpPr txBox="1"/>
          <p:nvPr/>
        </p:nvSpPr>
        <p:spPr>
          <a:xfrm>
            <a:off x="4057200" y="0"/>
            <a:ext cx="14859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FF99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HTML</a:t>
            </a:r>
            <a:endParaRPr b="1" sz="2100">
              <a:solidFill>
                <a:srgbClr val="FF99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55" name="Google Shape;555;p36" title="Capture d'écran 2025-11-07 11082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00" y="640088"/>
            <a:ext cx="4543186" cy="407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36" title="Capture d'écran 2025-11-07 11083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886" y="640100"/>
            <a:ext cx="4070484" cy="40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6" title="pngegg (1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4300" y="32025"/>
            <a:ext cx="522900" cy="52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6" title="pngegg (1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0200" y="32025"/>
            <a:ext cx="522900" cy="52290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36"/>
          <p:cNvSpPr txBox="1"/>
          <p:nvPr/>
        </p:nvSpPr>
        <p:spPr>
          <a:xfrm>
            <a:off x="4004400" y="4716875"/>
            <a:ext cx="1015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7"/>
          <p:cNvSpPr txBox="1"/>
          <p:nvPr/>
        </p:nvSpPr>
        <p:spPr>
          <a:xfrm>
            <a:off x="4238600" y="68300"/>
            <a:ext cx="10377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33CC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CSS</a:t>
            </a:r>
            <a:endParaRPr sz="2100">
              <a:solidFill>
                <a:srgbClr val="33CC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65" name="Google Shape;565;p37" title="Capture d'écran 2025-11-07 1112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708600"/>
            <a:ext cx="4203576" cy="400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37" title="Capture d'écran 2025-11-07 1112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8375" y="708600"/>
            <a:ext cx="4203576" cy="400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37" title="pngegg (2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6970" y="92588"/>
            <a:ext cx="581326" cy="52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7" title="pngegg (2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1245" y="92588"/>
            <a:ext cx="581326" cy="527726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37"/>
          <p:cNvSpPr txBox="1"/>
          <p:nvPr/>
        </p:nvSpPr>
        <p:spPr>
          <a:xfrm>
            <a:off x="3993550" y="4710625"/>
            <a:ext cx="103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23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p38" title="Capture d'écran 2025-11-07 11342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963" y="601225"/>
            <a:ext cx="6488075" cy="42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38"/>
          <p:cNvSpPr txBox="1"/>
          <p:nvPr/>
        </p:nvSpPr>
        <p:spPr>
          <a:xfrm>
            <a:off x="3497713" y="47025"/>
            <a:ext cx="1986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FF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JAVASCRIPT</a:t>
            </a:r>
            <a:endParaRPr b="1" sz="2100">
              <a:solidFill>
                <a:srgbClr val="FF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76" name="Google Shape;576;p38" title="pngegg (3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0000" y="47013"/>
            <a:ext cx="544226" cy="54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38" title="pngegg (3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7500" y="47013"/>
            <a:ext cx="544226" cy="544226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38"/>
          <p:cNvSpPr txBox="1"/>
          <p:nvPr/>
        </p:nvSpPr>
        <p:spPr>
          <a:xfrm>
            <a:off x="7816050" y="4385850"/>
            <a:ext cx="1090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24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39" title="Jouer_le_quiz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612" y="918549"/>
            <a:ext cx="7356775" cy="348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9"/>
          <p:cNvSpPr txBox="1"/>
          <p:nvPr/>
        </p:nvSpPr>
        <p:spPr>
          <a:xfrm>
            <a:off x="2499175" y="185675"/>
            <a:ext cx="42684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Fonctionnalité (Jouer le quiz)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85" name="Google Shape;585;p39"/>
          <p:cNvSpPr txBox="1"/>
          <p:nvPr/>
        </p:nvSpPr>
        <p:spPr>
          <a:xfrm>
            <a:off x="4141375" y="4641950"/>
            <a:ext cx="98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25</a:t>
            </a:r>
            <a:endParaRPr>
              <a:solidFill>
                <a:srgbClr val="4B2D7B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0"/>
          <p:cNvSpPr txBox="1"/>
          <p:nvPr/>
        </p:nvSpPr>
        <p:spPr>
          <a:xfrm>
            <a:off x="2883350" y="249700"/>
            <a:ext cx="30840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591" name="Google Shape;591;p40"/>
          <p:cNvSpPr txBox="1"/>
          <p:nvPr/>
        </p:nvSpPr>
        <p:spPr>
          <a:xfrm>
            <a:off x="3528950" y="185500"/>
            <a:ext cx="17928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Conclusion </a:t>
            </a:r>
            <a:endParaRPr b="1" sz="21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92" name="Google Shape;592;p40"/>
          <p:cNvSpPr txBox="1"/>
          <p:nvPr/>
        </p:nvSpPr>
        <p:spPr>
          <a:xfrm>
            <a:off x="1482650" y="1301800"/>
            <a:ext cx="5623800" cy="27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Ce projet nous a permis de :</a:t>
            </a:r>
            <a:endParaRPr b="1"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B2D7B"/>
              </a:buClr>
              <a:buSzPts val="1100"/>
              <a:buFont typeface="Verdana"/>
              <a:buChar char="●"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renforcer nos compétences en développement web,</a:t>
            </a:r>
            <a:endParaRPr b="1"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1100"/>
              <a:buFont typeface="Verdana"/>
              <a:buChar char="●"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apprendre à collaborer efficacement,</a:t>
            </a:r>
            <a:endParaRPr b="1"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1100"/>
              <a:buFont typeface="Verdana"/>
              <a:buChar char="●"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utiliser des outils professionnels (VS Code, GitHub, Figma, StarUML, Trello),</a:t>
            </a:r>
            <a:endParaRPr b="1"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et de créer une application complète, fonctionnelle et accessible</a:t>
            </a:r>
            <a:endParaRPr b="1"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93" name="Google Shape;593;p40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712" y="3728487"/>
            <a:ext cx="757676" cy="757676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40"/>
          <p:cNvSpPr txBox="1"/>
          <p:nvPr/>
        </p:nvSpPr>
        <p:spPr>
          <a:xfrm>
            <a:off x="3915700" y="4712500"/>
            <a:ext cx="1176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5"/>
          <p:cNvSpPr txBox="1"/>
          <p:nvPr/>
        </p:nvSpPr>
        <p:spPr>
          <a:xfrm>
            <a:off x="2901900" y="217675"/>
            <a:ext cx="33402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I - </a:t>
            </a: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b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4" name="Google Shape;374;p15"/>
          <p:cNvSpPr txBox="1"/>
          <p:nvPr/>
        </p:nvSpPr>
        <p:spPr>
          <a:xfrm>
            <a:off x="467475" y="740586"/>
            <a:ext cx="33402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Contexte du projet :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75" name="Google Shape;375;p15"/>
          <p:cNvSpPr txBox="1"/>
          <p:nvPr/>
        </p:nvSpPr>
        <p:spPr>
          <a:xfrm>
            <a:off x="272450" y="1412875"/>
            <a:ext cx="80559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B2D7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 u="sng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L’objectif principal :</a:t>
            </a: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créer un site qui permette à des stagiaires d’apprendre de manière ludique, en utilisant un système de quiz composé de différent thème avec des questions/réponses à choix multiple.</a:t>
            </a:r>
            <a:br>
              <a:rPr lang="fr" sz="1200">
                <a:solidFill>
                  <a:srgbClr val="4B2D7B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200">
              <a:solidFill>
                <a:srgbClr val="4B2D7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 u="sng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objectif spécifiques :</a:t>
            </a: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. site simple et facile d’utilisation .</a:t>
            </a:r>
            <a:endParaRPr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                               .formateur qui peuvent gérer des les quizz (ajouter , modifier, supprimer) .</a:t>
            </a:r>
            <a:endParaRPr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                               .stagiaire qui peuvent jouer après connection .</a:t>
            </a:r>
            <a:endParaRPr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200" u="sng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Thèmes abordés:</a:t>
            </a:r>
            <a:endParaRPr b="1" sz="1200" u="sng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B2D7B"/>
              </a:buClr>
              <a:buSzPts val="1100"/>
              <a:buChar char="●"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Front-End</a:t>
            </a: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: HTML, CSS, JavaScript, React</a:t>
            </a:r>
            <a:endParaRPr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1100"/>
              <a:buChar char="●"/>
            </a:pPr>
            <a:r>
              <a:rPr b="1"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Back-End</a:t>
            </a: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: Java, SQL, PHP</a:t>
            </a:r>
            <a:endParaRPr sz="12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B2D7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76" name="Google Shape;376;p15"/>
          <p:cNvSpPr txBox="1"/>
          <p:nvPr/>
        </p:nvSpPr>
        <p:spPr>
          <a:xfrm>
            <a:off x="7405775" y="4545925"/>
            <a:ext cx="1154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2</a:t>
            </a:r>
            <a:endParaRPr/>
          </a:p>
        </p:txBody>
      </p:sp>
      <p:pic>
        <p:nvPicPr>
          <p:cNvPr id="377" name="Google Shape;377;p15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2938" y="596538"/>
            <a:ext cx="960374" cy="96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6"/>
          <p:cNvSpPr txBox="1"/>
          <p:nvPr>
            <p:ph type="title"/>
          </p:nvPr>
        </p:nvSpPr>
        <p:spPr>
          <a:xfrm>
            <a:off x="559948" y="518800"/>
            <a:ext cx="4799100" cy="6360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II   Gestion de projet</a:t>
            </a:r>
            <a:br>
              <a:rPr b="1" lang="fr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b="1" lang="fr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     </a:t>
            </a:r>
            <a:r>
              <a:rPr lang="fr" sz="14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(Qui a fait quoi ?)</a:t>
            </a:r>
            <a:endParaRPr sz="14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3" name="Google Shape;383;p16"/>
          <p:cNvSpPr txBox="1"/>
          <p:nvPr>
            <p:ph idx="1" type="body"/>
          </p:nvPr>
        </p:nvSpPr>
        <p:spPr>
          <a:xfrm>
            <a:off x="303850" y="1672675"/>
            <a:ext cx="6506400" cy="27645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Kevin : Tableau Trello / Use case / Présentation</a:t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Guillaume : Maquettage / Présentation / Use Case</a:t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Esteban : Mise en place du Front  =&gt; HTML, CSS, JS </a:t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Rémi : Maquettage / Présentation / Use Case</a:t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               </a:t>
            </a:r>
            <a:r>
              <a:rPr lang="fr" sz="14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utilisation de GITHUB / création et partage de dépot</a:t>
            </a:r>
            <a:endParaRPr sz="14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4" name="Google Shape;384;p16"/>
          <p:cNvSpPr txBox="1"/>
          <p:nvPr/>
        </p:nvSpPr>
        <p:spPr>
          <a:xfrm>
            <a:off x="7322550" y="4795600"/>
            <a:ext cx="1526100" cy="1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5" name="Google Shape;385;p16" title="Modifier le logo pré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300" y="4060550"/>
            <a:ext cx="932874" cy="93287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16"/>
          <p:cNvSpPr txBox="1"/>
          <p:nvPr/>
        </p:nvSpPr>
        <p:spPr>
          <a:xfrm>
            <a:off x="7322550" y="4577925"/>
            <a:ext cx="994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3</a:t>
            </a:r>
            <a:endParaRPr/>
          </a:p>
        </p:txBody>
      </p:sp>
      <p:pic>
        <p:nvPicPr>
          <p:cNvPr descr="a silhouette of a cat with a tail in a black circle (fourni par Tenor)" id="387" name="Google Shape;3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525" y="3433925"/>
            <a:ext cx="671800" cy="6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7"/>
          <p:cNvSpPr txBox="1"/>
          <p:nvPr>
            <p:ph idx="4294967295" type="title"/>
          </p:nvPr>
        </p:nvSpPr>
        <p:spPr>
          <a:xfrm>
            <a:off x="2479425" y="0"/>
            <a:ext cx="4439700" cy="6360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6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Tableau de bord du projet</a:t>
            </a:r>
            <a:endParaRPr b="1" sz="26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93" name="Google Shape;393;p17" title="pngegg (5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663" y="4564550"/>
            <a:ext cx="1451226" cy="44642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1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7"/>
          <p:cNvSpPr txBox="1"/>
          <p:nvPr/>
        </p:nvSpPr>
        <p:spPr>
          <a:xfrm>
            <a:off x="7661900" y="4595475"/>
            <a:ext cx="994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4</a:t>
            </a:r>
            <a:endParaRPr/>
          </a:p>
        </p:txBody>
      </p:sp>
      <p:pic>
        <p:nvPicPr>
          <p:cNvPr id="396" name="Google Shape;3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769" y="550125"/>
            <a:ext cx="8838469" cy="3864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8"/>
          <p:cNvSpPr txBox="1"/>
          <p:nvPr>
            <p:ph type="title"/>
          </p:nvPr>
        </p:nvSpPr>
        <p:spPr>
          <a:xfrm>
            <a:off x="2919719" y="544325"/>
            <a:ext cx="5972100" cy="6360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III - Conception</a:t>
            </a:r>
            <a:r>
              <a:rPr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  </a:t>
            </a:r>
            <a:endParaRPr sz="32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2" name="Google Shape;402;p18"/>
          <p:cNvSpPr txBox="1"/>
          <p:nvPr/>
        </p:nvSpPr>
        <p:spPr>
          <a:xfrm>
            <a:off x="2792950" y="1590025"/>
            <a:ext cx="324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Arborescence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4B2D7B"/>
              </a:buClr>
              <a:buSzPts val="2100"/>
              <a:buFont typeface="Verdana"/>
              <a:buChar char="-"/>
            </a:pPr>
            <a:r>
              <a:rPr lang="fr" sz="21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Use Case Diagram</a:t>
            </a:r>
            <a:endParaRPr sz="21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03" name="Google Shape;403;p18"/>
          <p:cNvSpPr txBox="1"/>
          <p:nvPr/>
        </p:nvSpPr>
        <p:spPr>
          <a:xfrm>
            <a:off x="6765550" y="4567275"/>
            <a:ext cx="83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9"/>
          <p:cNvSpPr txBox="1"/>
          <p:nvPr>
            <p:ph idx="4294967295" type="title"/>
          </p:nvPr>
        </p:nvSpPr>
        <p:spPr>
          <a:xfrm>
            <a:off x="3356400" y="76225"/>
            <a:ext cx="2431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Arborescence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09" name="Google Shape;409;p19" title="Capture d'écran 2025-11-07 09385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675" y="653125"/>
            <a:ext cx="6241926" cy="3837249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9"/>
          <p:cNvSpPr txBox="1"/>
          <p:nvPr/>
        </p:nvSpPr>
        <p:spPr>
          <a:xfrm>
            <a:off x="7672575" y="4543725"/>
            <a:ext cx="81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6</a:t>
            </a:r>
            <a:endParaRPr/>
          </a:p>
        </p:txBody>
      </p:sp>
      <p:sp>
        <p:nvSpPr>
          <p:cNvPr id="411" name="Google Shape;411;p19"/>
          <p:cNvSpPr txBox="1"/>
          <p:nvPr/>
        </p:nvSpPr>
        <p:spPr>
          <a:xfrm>
            <a:off x="2239975" y="4589925"/>
            <a:ext cx="346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4B2D7B"/>
                </a:solidFill>
                <a:latin typeface="Verdana"/>
                <a:ea typeface="Verdana"/>
                <a:cs typeface="Verdana"/>
                <a:sym typeface="Verdana"/>
              </a:rPr>
              <a:t>https://www.gloomaps.com/AQmxMZYFQr</a:t>
            </a:r>
            <a:endParaRPr sz="700">
              <a:solidFill>
                <a:srgbClr val="4B2D7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12" name="Google Shape;412;p19" title="Capture d'écran 2025-11-07 09412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9552" y="4589924"/>
            <a:ext cx="1190422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0" title="diagrammeUsec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000" y="628625"/>
            <a:ext cx="5283401" cy="4233176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0"/>
          <p:cNvSpPr txBox="1"/>
          <p:nvPr>
            <p:ph idx="4294967295" type="title"/>
          </p:nvPr>
        </p:nvSpPr>
        <p:spPr>
          <a:xfrm>
            <a:off x="2867400" y="99725"/>
            <a:ext cx="3409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 diagram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19" name="Google Shape;419;p20"/>
          <p:cNvSpPr txBox="1"/>
          <p:nvPr/>
        </p:nvSpPr>
        <p:spPr>
          <a:xfrm>
            <a:off x="7576525" y="4556600"/>
            <a:ext cx="88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21" title="Capture d'écran 2025-11-04 1440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16" y="900125"/>
            <a:ext cx="5853350" cy="3627237"/>
          </a:xfrm>
          <a:prstGeom prst="rect">
            <a:avLst/>
          </a:prstGeom>
          <a:noFill/>
          <a:ln cap="flat" cmpd="sng" w="19050">
            <a:solidFill>
              <a:srgbClr val="4B2D7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5" name="Google Shape;425;p21" title="diagrammeUsecas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475" y="1606299"/>
            <a:ext cx="2764375" cy="22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1"/>
          <p:cNvSpPr/>
          <p:nvPr/>
        </p:nvSpPr>
        <p:spPr>
          <a:xfrm>
            <a:off x="6091475" y="1606300"/>
            <a:ext cx="1134000" cy="1190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1"/>
          <p:cNvSpPr txBox="1"/>
          <p:nvPr>
            <p:ph idx="4294967295" type="title"/>
          </p:nvPr>
        </p:nvSpPr>
        <p:spPr>
          <a:xfrm>
            <a:off x="2867400" y="99725"/>
            <a:ext cx="3409200" cy="636000"/>
          </a:xfrm>
          <a:prstGeom prst="rect">
            <a:avLst/>
          </a:prstGeom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27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 diagram</a:t>
            </a:r>
            <a:endParaRPr b="1" i="1" sz="2700">
              <a:solidFill>
                <a:srgbClr val="4B2D7B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28" name="Google Shape;428;p21"/>
          <p:cNvSpPr txBox="1"/>
          <p:nvPr/>
        </p:nvSpPr>
        <p:spPr>
          <a:xfrm>
            <a:off x="7672575" y="4527350"/>
            <a:ext cx="83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rgbClr val="4B2D7B"/>
                </a:solidFill>
                <a:latin typeface="Comic Sans MS"/>
                <a:ea typeface="Comic Sans MS"/>
                <a:cs typeface="Comic Sans MS"/>
                <a:sym typeface="Comic Sans MS"/>
              </a:rPr>
              <a:t>Page 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